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60" r:id="rId4"/>
    <p:sldId id="266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692" autoAdjust="0"/>
  </p:normalViewPr>
  <p:slideViewPr>
    <p:cSldViewPr>
      <p:cViewPr varScale="1">
        <p:scale>
          <a:sx n="96" d="100"/>
          <a:sy n="96" d="100"/>
        </p:scale>
        <p:origin x="20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2279-CC73-4DF0-A4C3-5B884458345D}" type="datetimeFigureOut">
              <a:rPr lang="en-GB" smtClean="0"/>
              <a:pPr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A00C-825D-4C3D-A767-9645352993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2279-CC73-4DF0-A4C3-5B884458345D}" type="datetimeFigureOut">
              <a:rPr lang="en-GB" smtClean="0"/>
              <a:pPr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A00C-825D-4C3D-A767-9645352993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2279-CC73-4DF0-A4C3-5B884458345D}" type="datetimeFigureOut">
              <a:rPr lang="en-GB" smtClean="0"/>
              <a:pPr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A00C-825D-4C3D-A767-9645352993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2279-CC73-4DF0-A4C3-5B884458345D}" type="datetimeFigureOut">
              <a:rPr lang="en-GB" smtClean="0"/>
              <a:pPr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A00C-825D-4C3D-A767-9645352993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2279-CC73-4DF0-A4C3-5B884458345D}" type="datetimeFigureOut">
              <a:rPr lang="en-GB" smtClean="0"/>
              <a:pPr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A00C-825D-4C3D-A767-9645352993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2279-CC73-4DF0-A4C3-5B884458345D}" type="datetimeFigureOut">
              <a:rPr lang="en-GB" smtClean="0"/>
              <a:pPr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A00C-825D-4C3D-A767-9645352993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2279-CC73-4DF0-A4C3-5B884458345D}" type="datetimeFigureOut">
              <a:rPr lang="en-GB" smtClean="0"/>
              <a:pPr/>
              <a:t>18/12/2020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A00C-825D-4C3D-A767-9645352993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2279-CC73-4DF0-A4C3-5B884458345D}" type="datetimeFigureOut">
              <a:rPr lang="en-GB" smtClean="0"/>
              <a:pPr/>
              <a:t>18/12/2020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A00C-825D-4C3D-A767-9645352993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2279-CC73-4DF0-A4C3-5B884458345D}" type="datetimeFigureOut">
              <a:rPr lang="en-GB" smtClean="0"/>
              <a:pPr/>
              <a:t>18/12/2020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A00C-825D-4C3D-A767-9645352993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2279-CC73-4DF0-A4C3-5B884458345D}" type="datetimeFigureOut">
              <a:rPr lang="en-GB" smtClean="0"/>
              <a:pPr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A00C-825D-4C3D-A767-9645352993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2279-CC73-4DF0-A4C3-5B884458345D}" type="datetimeFigureOut">
              <a:rPr lang="en-GB" smtClean="0"/>
              <a:pPr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A00C-825D-4C3D-A767-9645352993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E2279-CC73-4DF0-A4C3-5B884458345D}" type="datetimeFigureOut">
              <a:rPr lang="en-GB" smtClean="0"/>
              <a:pPr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7A00C-825D-4C3D-A767-96453529939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6016" y="466129"/>
            <a:ext cx="4283968" cy="4691063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A free Kindle poetry book to celebrate National Poetry Day 2015 with poems on the theme of </a:t>
            </a:r>
            <a:r>
              <a:rPr lang="en-GB" sz="3600" dirty="0">
                <a:solidFill>
                  <a:srgbClr val="7030A0"/>
                </a:solidFill>
              </a:rPr>
              <a:t>light</a:t>
            </a:r>
            <a:r>
              <a:rPr lang="en-GB" sz="3600" dirty="0"/>
              <a:t> </a:t>
            </a:r>
          </a:p>
          <a:p>
            <a:pPr algn="ctr"/>
            <a:r>
              <a:rPr lang="en-GB" sz="3600" dirty="0"/>
              <a:t>Editor Gaby Morgan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3204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788024" y="4509120"/>
            <a:ext cx="39604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dirty="0">
                <a:solidFill>
                  <a:srgbClr val="002060"/>
                </a:solidFill>
              </a:rPr>
              <a:t>National Poetry Day Oct 1</a:t>
            </a:r>
            <a:r>
              <a:rPr lang="en-GB" sz="4000" baseline="30000" dirty="0">
                <a:solidFill>
                  <a:srgbClr val="002060"/>
                </a:solidFill>
              </a:rPr>
              <a:t>st</a:t>
            </a:r>
            <a:r>
              <a:rPr lang="en-GB" sz="4000" dirty="0">
                <a:solidFill>
                  <a:srgbClr val="002060"/>
                </a:solidFill>
              </a:rPr>
              <a:t> 2020</a:t>
            </a:r>
          </a:p>
          <a:p>
            <a:pPr algn="ctr"/>
            <a:r>
              <a:rPr lang="en-GB" sz="4000" dirty="0">
                <a:solidFill>
                  <a:srgbClr val="002060"/>
                </a:solidFill>
              </a:rPr>
              <a:t>Theme Vision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44016"/>
            <a:ext cx="4320480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a poem do for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 good companion</a:t>
            </a:r>
          </a:p>
          <a:p>
            <a:r>
              <a:rPr lang="en-GB" dirty="0"/>
              <a:t>Comforting link with the past</a:t>
            </a:r>
          </a:p>
          <a:p>
            <a:r>
              <a:rPr lang="en-GB" dirty="0"/>
              <a:t>A challenge ... What is it all about?</a:t>
            </a:r>
          </a:p>
          <a:p>
            <a:r>
              <a:rPr lang="en-GB" dirty="0"/>
              <a:t>Make you laugh, feel, think</a:t>
            </a:r>
          </a:p>
          <a:p>
            <a:r>
              <a:rPr lang="en-GB" dirty="0"/>
              <a:t>Stretch your vocabulary</a:t>
            </a:r>
          </a:p>
          <a:p>
            <a:r>
              <a:rPr lang="en-GB" dirty="0"/>
              <a:t>Help you get to sleep</a:t>
            </a:r>
          </a:p>
          <a:p>
            <a:r>
              <a:rPr lang="en-GB" dirty="0"/>
              <a:t>An Ice Breaker.. </a:t>
            </a:r>
          </a:p>
          <a:p>
            <a:pPr>
              <a:buNone/>
            </a:pPr>
            <a:endParaRPr lang="en-GB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GB" dirty="0">
                <a:solidFill>
                  <a:srgbClr val="00B050"/>
                </a:solidFill>
              </a:rPr>
              <a:t>“Painting is silent poetry and Poetry is Painting that speaks” (Plutarch)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/>
              <a:t>The Owl and the Pussy Cat – Edward Lear </a:t>
            </a: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980728"/>
            <a:ext cx="486003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016" y="764704"/>
            <a:ext cx="401686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0586" y="3933056"/>
            <a:ext cx="4163382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99425" y="3789040"/>
            <a:ext cx="4744575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Light as Birds – Liz Brownlee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99792" y="1268760"/>
            <a:ext cx="39109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Birds see shades</a:t>
            </a:r>
          </a:p>
          <a:p>
            <a:pPr algn="ctr"/>
            <a:r>
              <a:rPr lang="en-GB" sz="2000" dirty="0"/>
              <a:t>to us unseen,</a:t>
            </a:r>
          </a:p>
          <a:p>
            <a:pPr algn="ctr"/>
            <a:r>
              <a:rPr lang="en-GB" sz="2000" dirty="0"/>
              <a:t>the in-betweens</a:t>
            </a:r>
          </a:p>
          <a:p>
            <a:pPr algn="ctr"/>
            <a:r>
              <a:rPr lang="en-GB" sz="2000" dirty="0"/>
              <a:t>of every green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/>
              <a:t>And red with blue;</a:t>
            </a:r>
          </a:p>
          <a:p>
            <a:pPr algn="ctr"/>
            <a:r>
              <a:rPr lang="en-GB" sz="2000" dirty="0"/>
              <a:t>they see UV,</a:t>
            </a:r>
          </a:p>
          <a:p>
            <a:pPr algn="ctr"/>
            <a:r>
              <a:rPr lang="en-GB" sz="2000" dirty="0"/>
              <a:t>a secret universe </a:t>
            </a:r>
          </a:p>
          <a:p>
            <a:pPr algn="ctr"/>
            <a:r>
              <a:rPr lang="en-GB" sz="2000" dirty="0"/>
              <a:t>Of hue. 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/>
              <a:t>No wonder birdsong</a:t>
            </a:r>
          </a:p>
          <a:p>
            <a:pPr algn="ctr"/>
            <a:r>
              <a:rPr lang="en-GB" sz="2000" dirty="0"/>
              <a:t>overflows, dizzy</a:t>
            </a:r>
          </a:p>
          <a:p>
            <a:pPr algn="ctr"/>
            <a:r>
              <a:rPr lang="en-GB" sz="2000" dirty="0"/>
              <a:t>with blues of sky. 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/>
              <a:t>Bird, is your song </a:t>
            </a:r>
          </a:p>
          <a:p>
            <a:pPr algn="ctr"/>
            <a:r>
              <a:rPr lang="en-GB" sz="2000" dirty="0"/>
              <a:t>of colour trails?</a:t>
            </a:r>
          </a:p>
          <a:p>
            <a:pPr algn="ctr"/>
            <a:r>
              <a:rPr lang="en-GB" sz="2000" dirty="0"/>
              <a:t>Is the air, in which you fly?</a:t>
            </a:r>
          </a:p>
          <a:p>
            <a:pPr algn="ctr"/>
            <a:endParaRPr lang="en-GB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meaning - Light as Birds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Humans have 3 receivers of coloured light = Cones</a:t>
            </a:r>
          </a:p>
          <a:p>
            <a:r>
              <a:rPr lang="en-GB" dirty="0"/>
              <a:t>Specialised to see primary colours: Red, Green and Blue</a:t>
            </a:r>
          </a:p>
          <a:p>
            <a:r>
              <a:rPr lang="en-GB" dirty="0"/>
              <a:t>Enables us to see VIBGROY</a:t>
            </a:r>
          </a:p>
          <a:p>
            <a:r>
              <a:rPr lang="en-GB" dirty="0"/>
              <a:t>Songbirds have an extra cone – receives UV light</a:t>
            </a:r>
          </a:p>
          <a:p>
            <a:r>
              <a:rPr lang="en-GB" dirty="0"/>
              <a:t>See colours beyond violet spectrum and shades we cannot see....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3864</TotalTime>
  <Words>210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What can a poem do for you?</vt:lpstr>
      <vt:lpstr>The Owl and the Pussy Cat – Edward Lear </vt:lpstr>
      <vt:lpstr>Light as Birds – Liz Brownlee</vt:lpstr>
      <vt:lpstr>The meaning - Light as Birds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Sharon Ross</dc:creator>
  <cp:lastModifiedBy>Elizabeth Moore</cp:lastModifiedBy>
  <cp:revision>88</cp:revision>
  <dcterms:created xsi:type="dcterms:W3CDTF">2020-10-12T13:46:00Z</dcterms:created>
  <dcterms:modified xsi:type="dcterms:W3CDTF">2020-12-18T13:48:12Z</dcterms:modified>
</cp:coreProperties>
</file>