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0DC0F-090E-4955-A8A0-DCF961FDB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3B3D6E-B56B-40F3-9CB7-825EFA441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59751-1BDD-47F0-A257-F8BCF90F4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2B48-8F71-44E6-98D8-0394339B2156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ED10C-2E52-49A3-AD15-49DC7AC9F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BF88D-FDCE-4E46-A7D7-2FF5C754C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85A4-9F78-435D-91E0-C7FEF07AD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45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2806C-B290-419D-AC06-C99B111B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AD3DE4-04CC-4106-9AC8-7EED1062AF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9DEC9-6A41-40BF-9D49-3F547897A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2B48-8F71-44E6-98D8-0394339B2156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0C20B-9C0C-4694-8EF3-51B4639A5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8B112-14A4-4E33-9E8A-1EDB780B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85A4-9F78-435D-91E0-C7FEF07AD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0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65CF8C-B9AA-4FA6-AC54-2BEAAC5F1F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D0ECA4-42A6-46A3-8A55-7E7477B40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B12B3-4231-4523-8165-892509C78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2B48-8F71-44E6-98D8-0394339B2156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82A18-4619-4728-A3FE-4C09AAB1C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8BDD3-C3ED-4F9B-B970-F20E4FA02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85A4-9F78-435D-91E0-C7FEF07AD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82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87D02-1285-4558-B7E8-B8C681100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66C86-156B-46E6-BCD1-9D7EBB9CA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7936C-E081-46A9-A9A5-0D42B8D10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2B48-8F71-44E6-98D8-0394339B2156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2E3A2-C335-4897-A424-EFBA557ED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B9927-E424-465F-B6E4-619D839E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85A4-9F78-435D-91E0-C7FEF07AD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75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9357F-BCD1-4683-9E23-E5EC73F49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7BAE1-08D9-493F-8BD0-45A5C2989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A4885-C3DA-4FBF-A05E-7A8227DE3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2B48-8F71-44E6-98D8-0394339B2156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9AC4D-6C17-48B8-A18C-052B380D7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CABB0-2A62-4DB8-BB8E-21B5A26D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85A4-9F78-435D-91E0-C7FEF07AD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49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7FBA9-6902-47C5-B36C-C5377F72F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D800A-7178-42D2-8A88-0EF52BE661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4A517-BB7B-448E-BC31-3EE7D4268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D33618-008A-4F73-8D03-A46919951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2B48-8F71-44E6-98D8-0394339B2156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E9AAD-9575-4444-A71A-8461EE851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824BE-C983-4D7F-AEEE-24287A5A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85A4-9F78-435D-91E0-C7FEF07AD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3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22C51-0499-4865-8229-624DE92F8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0472-798B-4B3C-8BB2-76D2BA788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CECE11-965D-453C-8B41-A8510837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852B58-3E8C-4837-A52A-D01800930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FA146-8992-4ED5-8693-0A1444BF28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813D29-D8CD-4096-A797-B79755AC8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2B48-8F71-44E6-98D8-0394339B2156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32FB38-4E8C-4433-AB01-DAEADDB69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073656-0A80-4B1B-A828-A9939BEC1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85A4-9F78-435D-91E0-C7FEF07AD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65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6E3F1-C799-489C-974F-D585C28B2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32BD6E-E95E-4743-88BF-CDD4A5A28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2B48-8F71-44E6-98D8-0394339B2156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1EACD0-6B42-4312-91D3-3DC7C3313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F84476-9241-4762-ADD2-69490CE6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85A4-9F78-435D-91E0-C7FEF07AD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51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E40E95-D4A8-47F6-AE97-BDC1ACCC9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2B48-8F71-44E6-98D8-0394339B2156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7368EF-1D5B-4873-BE58-A70227147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F4165-77D6-42BB-AA62-16371D9F4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85A4-9F78-435D-91E0-C7FEF07AD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57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E58C-483E-4F9B-AC29-03D3920EA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C431F-0F5F-40C5-835B-E0498F6A5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1EB569-9882-48C9-8204-B0AB47F97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7B109-2347-4AD2-8FBB-83C8AA624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2B48-8F71-44E6-98D8-0394339B2156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D5530-F75F-4521-8413-E6C6A23A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1A17D-0296-4A1F-8F76-AA7F7FA96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85A4-9F78-435D-91E0-C7FEF07AD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00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F6FA3-D4B3-4BFF-BB72-BAC83EFA2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E22CEA-6BA4-40C0-B8AF-4D55B12EC9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B7D3A-164A-41A5-9DC5-BE8F6330F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EBFE9-EA9B-43EB-B6E0-787C9511F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2B48-8F71-44E6-98D8-0394339B2156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18475-11E2-40B5-91DA-9484B2F5B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0B61D-C691-4E80-AEC1-30035EB6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85A4-9F78-435D-91E0-C7FEF07AD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937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2AF8FC-DD1E-4BF6-B88C-00D1E6AC5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8D233-0FAF-4F9C-B21B-A427B7AF6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7EA2B-DE12-4D8B-89B5-C966819C9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2B48-8F71-44E6-98D8-0394339B2156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A5F42-D946-4DC5-BEF4-92477327A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73170-8F4C-42E0-B462-7DD0EC25F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985A4-9F78-435D-91E0-C7FEF07AD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56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erwing/13582077555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www.thinkinghumanity.com/2019/01/artist-turns-natural-objects-into-mesmerizing-mandalas-and-leaves-them-for-people-to-discover.html" TargetMode="Externa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uzdelsurblog.wordpress.com/los-mandalas-la-arana-teje-su-tela-y-los-planetas-giran-en-torno-al-sol/" TargetMode="Externa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www.pikist.com/search?q=green" TargetMode="Externa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icajondesastreinfantil.blogspot.com/2018/10/mandalas-naturales.html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www.thinkinghumanity.com/2019/01/artist-turns-natural-objects-into-mesmerizing-mandalas-and-leaves-them-for-people-to-discover.html" TargetMode="Externa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igelhomer/7441157600/in/photostream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kunstenaarsboeken.blogspot.com/2011/07/richard-long.html" TargetMode="Externa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hyperlink" Target="http://en.wikiquote.org/wiki/Richard_Long" TargetMode="External"/><Relationship Id="rId7" Type="http://schemas.openxmlformats.org/officeDocument/2006/relationships/hyperlink" Target="http://summervoyage.pixnet.net/blog/post/24203882-richard-long-:-heaven-and-earth-%40-tate-britain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g"/><Relationship Id="rId5" Type="http://schemas.openxmlformats.org/officeDocument/2006/relationships/hyperlink" Target="https://en.wikipedia.org/wiki/Richard_Long_(artist)" TargetMode="External"/><Relationship Id="rId4" Type="http://schemas.openxmlformats.org/officeDocument/2006/relationships/hyperlink" Target="https://creativecommons.org/licenses/by-sa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arbarapicci.com/2014/11/10/richard-long/richard-long-8/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www.flickr.com/photos/rnv123/2512655952" TargetMode="Externa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artin_mcdonald/14530673401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www.flickr.com/photos/stanbury/37152976265/" TargetMode="Externa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vimeo.com/41157910" TargetMode="External"/><Relationship Id="rId3" Type="http://schemas.openxmlformats.org/officeDocument/2006/relationships/hyperlink" Target="https://en.wikipedia.org/wiki/Richard_Long_(artist)" TargetMode="External"/><Relationship Id="rId7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-sa/3.0/" TargetMode="External"/><Relationship Id="rId11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daviding.com/blog/index.php/archive/contemporary-art-at-kiasma-helsinki/" TargetMode="External"/><Relationship Id="rId10" Type="http://schemas.openxmlformats.org/officeDocument/2006/relationships/hyperlink" Target="http://entretejiendoinstantes.blogspot.com/2012/06/richard-long-arte-en-movimiento.html" TargetMode="External"/><Relationship Id="rId4" Type="http://schemas.openxmlformats.org/officeDocument/2006/relationships/hyperlink" Target="https://creativecommons.org/licenses/by-sa/3.0/" TargetMode="External"/><Relationship Id="rId9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aviding.com/blog/index.php/archive/contemporary-art-at-kiasma-helsinki/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vimeo.com/31161805" TargetMode="Externa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tevenalexanderjournal.blogspot.com/2014/07/notes-on-abstraction.html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www.flickr.com/photos/aquaamber/4725899195/" TargetMode="Externa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arietaestatequieta.blogspot.com.es/2012/12/andy-goldsworthy.html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bluesyemre.com/2012/07/15/andy-goldsworthys-amazing-works/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weyfromdetroit.com/2010/02/ice-house-detroit.html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barbarapicci.com/2015/11/17/andy-goldsworthy/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iurikothe/84739989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hewomancondition.blogspot.co.uk/2010/10/natural-beauty-art-of-andy-goldsworthy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ldadodelarte.blogspot.com/2014/07/rivers-and-tides-goldsworthy-arte-cine.html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ahbcs.org/nature-art-pnp-for-thanksgiving-break/" TargetMode="Externa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nano.com/andy-goldsworthy-lautomne-et-le-land-art/andy-goldsworthy-land-art-nature-feuilles-automne-saison-autumn-season-09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www.flickr.com/photos/maureencrosbie/3225699074" TargetMode="Externa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rientacionandujar.es/mandalas-naturales-coleccion-de-fotografias-2/mandalas-naturales-manualidades-4/" TargetMode="External"/><Relationship Id="rId3" Type="http://schemas.openxmlformats.org/officeDocument/2006/relationships/hyperlink" Target="http://www.thinkinghumanity.com/2019/01/artist-turns-natural-objects-into-mesmerizing-mandalas-and-leaves-them-for-people-to-discover.html" TargetMode="External"/><Relationship Id="rId7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flickr.com/photos/merwing/14275936359" TargetMode="External"/><Relationship Id="rId9" Type="http://schemas.openxmlformats.org/officeDocument/2006/relationships/hyperlink" Target="https://creativecommons.org/licenses/by-nc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erwing/18168758715/in/faves-sk8ordiehard/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www.attentionworksheets.com/natural-mandala-coloring-printable/natural-mandala-coloring-images_09/" TargetMode="Externa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ED072-C539-454B-A1CE-A8D079202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84863"/>
          </a:xfrm>
        </p:spPr>
        <p:txBody>
          <a:bodyPr>
            <a:normAutofit fontScale="90000"/>
          </a:bodyPr>
          <a:lstStyle/>
          <a:p>
            <a:r>
              <a:rPr lang="en-GB" sz="9600" dirty="0">
                <a:latin typeface="Chiller" panose="04020404031007020602" pitchFamily="82" charset="0"/>
              </a:rPr>
              <a:t>Land Art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FC767-28F0-4FD5-92A0-C55C017BB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>
            <a:noAutofit/>
          </a:bodyPr>
          <a:lstStyle/>
          <a:p>
            <a:r>
              <a:rPr lang="en-GB" sz="5400" dirty="0"/>
              <a:t>Andy Goldsworthy</a:t>
            </a:r>
          </a:p>
          <a:p>
            <a:endParaRPr lang="en-GB" sz="1400" dirty="0"/>
          </a:p>
          <a:p>
            <a:r>
              <a:rPr lang="en-GB" sz="5400" dirty="0"/>
              <a:t>Richard Long</a:t>
            </a:r>
          </a:p>
        </p:txBody>
      </p:sp>
    </p:spTree>
    <p:extLst>
      <p:ext uri="{BB962C8B-B14F-4D97-AF65-F5344CB8AC3E}">
        <p14:creationId xmlns:p14="http://schemas.microsoft.com/office/powerpoint/2010/main" val="1611789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579BE-E070-4A0E-9AC3-6D08C2A5F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Nature mandalas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129EFC-EF55-4772-A0EC-9445350FD4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504" y="1504335"/>
            <a:ext cx="5941296" cy="445597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93336CC-F085-440B-8C72-9260E0204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62944" y="1504335"/>
            <a:ext cx="6129056" cy="408835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A90660-5467-4CC9-BF6B-2DC86AB14AEB}"/>
              </a:ext>
            </a:extLst>
          </p:cNvPr>
          <p:cNvSpPr txBox="1"/>
          <p:nvPr/>
        </p:nvSpPr>
        <p:spPr>
          <a:xfrm>
            <a:off x="838200" y="5944394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ww.flickr.com/photos/merwing/13582077555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nc-nd/3.0/"/>
              </a:rPr>
              <a:t>CC BY-NC-ND</a:t>
            </a:r>
            <a:endParaRPr lang="en-GB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78A36-8F29-49F8-B753-4FD7167D0C76}"/>
              </a:ext>
            </a:extLst>
          </p:cNvPr>
          <p:cNvSpPr txBox="1"/>
          <p:nvPr/>
        </p:nvSpPr>
        <p:spPr>
          <a:xfrm>
            <a:off x="6172200" y="5729475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://www.thinkinghumanity.com/2019/01/artist-turns-natural-objects-into-mesmerizing-mandalas-and-leaves-them-for-people-to-discover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460110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5B801-F079-4F03-A601-4E2789B85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07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Patterns in nature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21C21E-8D7A-4FF7-98CD-8B7546C394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0607" y="1219201"/>
            <a:ext cx="5407742" cy="5311604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C8AC980-FF1E-4EC8-9807-932E0F23D6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933412" y="1219200"/>
            <a:ext cx="6085337" cy="405089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D0FE0C-4425-42E2-9F64-7F1C24FBDADB}"/>
              </a:ext>
            </a:extLst>
          </p:cNvPr>
          <p:cNvSpPr txBox="1"/>
          <p:nvPr/>
        </p:nvSpPr>
        <p:spPr>
          <a:xfrm>
            <a:off x="2357437" y="5053806"/>
            <a:ext cx="214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cruzdelsurblog.wordpress.com/los-mandalas-la-arana-teje-su-tela-y-los-planetas-giran-en-torno-al-sol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nc-sa/3.0/"/>
              </a:rPr>
              <a:t>CC BY-SA-NC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894387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FBD4-030C-45E2-BF32-98FE69F87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Shells and stones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793FA1-3AF9-4077-99BE-411245BB31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1265705"/>
            <a:ext cx="5181600" cy="485979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A2C595E-EE9C-40D0-95B4-763E4BE5CD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24600" y="1265705"/>
            <a:ext cx="5181600" cy="488875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F5D644-CB64-4B15-A33D-789B9B87FE88}"/>
              </a:ext>
            </a:extLst>
          </p:cNvPr>
          <p:cNvSpPr txBox="1"/>
          <p:nvPr/>
        </p:nvSpPr>
        <p:spPr>
          <a:xfrm>
            <a:off x="838200" y="5361464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micajondesastreinfantil.blogspot.com/2018/10/mandalas-naturales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nc-nd/3.0/"/>
              </a:rPr>
              <a:t>CC BY-NC-ND</a:t>
            </a:r>
            <a:endParaRPr lang="en-GB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C89D96-5D55-4318-A857-5B22E417017B}"/>
              </a:ext>
            </a:extLst>
          </p:cNvPr>
          <p:cNvSpPr txBox="1"/>
          <p:nvPr/>
        </p:nvSpPr>
        <p:spPr>
          <a:xfrm>
            <a:off x="6172200" y="5729475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://www.thinkinghumanity.com/2019/01/artist-turns-natural-objects-into-mesmerizing-mandalas-and-leaves-them-for-people-to-discover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501779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23A16-F618-462B-809D-114C50895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7" y="363794"/>
            <a:ext cx="10874477" cy="1465006"/>
          </a:xfrm>
        </p:spPr>
        <p:txBody>
          <a:bodyPr>
            <a:normAutofit fontScale="90000"/>
          </a:bodyPr>
          <a:lstStyle/>
          <a:p>
            <a:r>
              <a:rPr lang="en-GB" dirty="0"/>
              <a:t>Richard Long</a:t>
            </a:r>
            <a:br>
              <a:rPr lang="en-GB" dirty="0"/>
            </a:br>
            <a:r>
              <a:rPr lang="en-GB" sz="2400" dirty="0"/>
              <a:t>Lives and works in Bristol.</a:t>
            </a:r>
            <a:br>
              <a:rPr lang="en-GB" sz="2400" dirty="0"/>
            </a:br>
            <a:r>
              <a:rPr lang="en-GB" sz="2400" dirty="0"/>
              <a:t>Longs art is about freedom, lightness and mobility. It often involves the walk as part of the artwork; marking place, locality, time, distance and measurement. He looks at how raw materials affect his humanity and scale in the reality of a landscape. Spirals and circles are often used to reflect natural patterns. 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A8574F6-59C1-4D5E-94F4-317BADA02D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6916" y="2517536"/>
            <a:ext cx="4228153" cy="4314092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BF08C68-3432-4B98-B9DF-245C670F0E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348748" y="2241344"/>
            <a:ext cx="6725691" cy="459028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1CE91D-F38C-4E9D-BF1B-343AA2A4AB91}"/>
              </a:ext>
            </a:extLst>
          </p:cNvPr>
          <p:cNvSpPr txBox="1"/>
          <p:nvPr/>
        </p:nvSpPr>
        <p:spPr>
          <a:xfrm>
            <a:off x="6365875" y="6412706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s://kunstenaarsboeken.blogspot.com/2011/07/richard-long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nc-sa/3.0/"/>
              </a:rPr>
              <a:t>CC BY-SA-NC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393727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D3C-892E-4FDD-9C91-F1FE64028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39" y="365125"/>
            <a:ext cx="1109816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Richard Long has been short listed for the prestigious Turner Prize four times.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975B91-85A3-4576-974B-973477898B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5666" y="1982987"/>
            <a:ext cx="4298348" cy="459141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504CB7-61C9-4090-800D-0E70FAB13070}"/>
              </a:ext>
            </a:extLst>
          </p:cNvPr>
          <p:cNvSpPr txBox="1"/>
          <p:nvPr/>
        </p:nvSpPr>
        <p:spPr>
          <a:xfrm>
            <a:off x="2104039" y="5164442"/>
            <a:ext cx="36084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en.wikiquote.org/wiki/Richard_Lon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BA8400-6520-4C4E-A56E-CBA6C8A7977C}"/>
              </a:ext>
            </a:extLst>
          </p:cNvPr>
          <p:cNvSpPr txBox="1"/>
          <p:nvPr/>
        </p:nvSpPr>
        <p:spPr>
          <a:xfrm>
            <a:off x="7791385" y="4458005"/>
            <a:ext cx="2706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s://en.wikipedia.org/wiki/Richard_Long_(artist)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D3AFD4C-28ED-4CB5-AB78-C60296CA94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454014" y="1457744"/>
            <a:ext cx="7701230" cy="5116660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18A2D92-C115-4AFD-B353-378F81314F92}"/>
              </a:ext>
            </a:extLst>
          </p:cNvPr>
          <p:cNvSpPr txBox="1"/>
          <p:nvPr/>
        </p:nvSpPr>
        <p:spPr>
          <a:xfrm>
            <a:off x="4454014" y="6661002"/>
            <a:ext cx="65120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7" tooltip="http://summervoyage.pixnet.net/blog/post/24203882-richard-long-:-heaven-and-earth-%40-tate-britain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8" tooltip="https://creativecommons.org/licenses/by-nc-nd/3.0/"/>
              </a:rPr>
              <a:t>CC BY-NC-ND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729633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0BEB7-4F31-4C33-BDE7-D902E057C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10" y="365126"/>
            <a:ext cx="10832690" cy="824578"/>
          </a:xfrm>
        </p:spPr>
        <p:txBody>
          <a:bodyPr>
            <a:normAutofit/>
          </a:bodyPr>
          <a:lstStyle/>
          <a:p>
            <a:r>
              <a:rPr lang="en-GB" sz="3600" dirty="0"/>
              <a:t>Stones in circles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D95E60F-2030-4F8A-8DA3-C6A707C058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8342" y="1386347"/>
            <a:ext cx="5780974" cy="5106527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0ACAD0E-8204-41F2-AC9B-EAD0803B25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79565" y="399101"/>
            <a:ext cx="4570329" cy="609377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287ED4-363F-4578-831A-0F0A0FE87787}"/>
              </a:ext>
            </a:extLst>
          </p:cNvPr>
          <p:cNvSpPr txBox="1"/>
          <p:nvPr/>
        </p:nvSpPr>
        <p:spPr>
          <a:xfrm>
            <a:off x="1524000" y="5684044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barbarapicci.com/2014/11/10/richard-long/richard-long-8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nc-nd/3.0/"/>
              </a:rPr>
              <a:t>CC BY-NC-ND</a:t>
            </a:r>
            <a:endParaRPr lang="en-GB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D5C5B0-A68D-4899-9891-A0565E1DCA3F}"/>
              </a:ext>
            </a:extLst>
          </p:cNvPr>
          <p:cNvSpPr txBox="1"/>
          <p:nvPr/>
        </p:nvSpPr>
        <p:spPr>
          <a:xfrm>
            <a:off x="7620000" y="552529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s://www.flickr.com/photos/rnv123/2512655952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c-sa/3.0/"/>
              </a:rPr>
              <a:t>CC BY-SA-NC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768044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CF74C-DFD2-4B17-ACB1-E8E057919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365125"/>
            <a:ext cx="11127658" cy="1325563"/>
          </a:xfrm>
        </p:spPr>
        <p:txBody>
          <a:bodyPr>
            <a:normAutofit/>
          </a:bodyPr>
          <a:lstStyle/>
          <a:p>
            <a:r>
              <a:rPr lang="en-GB" sz="2800" dirty="0"/>
              <a:t>His work sits well in a gallery space too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712E4C-E18E-4A31-B5C0-C1ED1D97CC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721" y="1887795"/>
            <a:ext cx="6141925" cy="345176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E979713-B683-4801-8D11-FF61BBCFBB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72981" y="321139"/>
            <a:ext cx="5474110" cy="617173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0E8ABF-E60F-42EF-8C66-BFB9A19AF480}"/>
              </a:ext>
            </a:extLst>
          </p:cNvPr>
          <p:cNvSpPr txBox="1"/>
          <p:nvPr/>
        </p:nvSpPr>
        <p:spPr>
          <a:xfrm>
            <a:off x="1047750" y="5339556"/>
            <a:ext cx="4762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ww.flickr.com/photos/martin_mcdonald/14530673401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nc-sa/3.0/"/>
              </a:rPr>
              <a:t>CC BY-SA-NC</a:t>
            </a:r>
            <a:endParaRPr lang="en-GB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EC5446-6150-4AEA-90DA-A986BB7E29CB}"/>
              </a:ext>
            </a:extLst>
          </p:cNvPr>
          <p:cNvSpPr txBox="1"/>
          <p:nvPr/>
        </p:nvSpPr>
        <p:spPr>
          <a:xfrm>
            <a:off x="6172200" y="5729337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s://www.flickr.com/photos/stanbury/37152976265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nc-sa/3.0/"/>
              </a:rPr>
              <a:t>CC BY-SA-NC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329884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4C671-B667-42A1-847C-A87742E7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5780"/>
            <a:ext cx="10515600" cy="647302"/>
          </a:xfrm>
        </p:spPr>
        <p:txBody>
          <a:bodyPr>
            <a:normAutofit/>
          </a:bodyPr>
          <a:lstStyle/>
          <a:p>
            <a:r>
              <a:rPr lang="en-GB" sz="2800" dirty="0"/>
              <a:t>Stones and straight lines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8D3744C-F6AD-465E-AE64-89585772B5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93720" y="3970870"/>
            <a:ext cx="381125" cy="25292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53586A-FDA4-4EEC-8732-9C2CDC7C9359}"/>
              </a:ext>
            </a:extLst>
          </p:cNvPr>
          <p:cNvSpPr txBox="1"/>
          <p:nvPr/>
        </p:nvSpPr>
        <p:spPr>
          <a:xfrm>
            <a:off x="2929000" y="4796392"/>
            <a:ext cx="56836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en.wikipedia.org/wiki/Richard_Long_(artist)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14C2B9-70D6-40C7-B94E-795E47E9C508}"/>
              </a:ext>
            </a:extLst>
          </p:cNvPr>
          <p:cNvSpPr txBox="1"/>
          <p:nvPr/>
        </p:nvSpPr>
        <p:spPr>
          <a:xfrm>
            <a:off x="7556500" y="5257086"/>
            <a:ext cx="13714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://daviding.com/blog/index.php/archive/contemporary-art-at-kiasma-helsinki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nc-sa/3.0/"/>
              </a:rPr>
              <a:t>CC BY-SA-NC</a:t>
            </a:r>
            <a:endParaRPr lang="en-GB" sz="9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59497B-6646-4F78-A9AB-98D6CAD50A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0" y="3163857"/>
            <a:ext cx="6367059" cy="35814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E39289-C226-474A-9084-BFF4017DD245}"/>
              </a:ext>
            </a:extLst>
          </p:cNvPr>
          <p:cNvSpPr txBox="1"/>
          <p:nvPr/>
        </p:nvSpPr>
        <p:spPr>
          <a:xfrm>
            <a:off x="300000" y="7343112"/>
            <a:ext cx="69295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8" tooltip="http://vimeo.com/41157910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A4FC30-C56F-495F-938E-8E9E070A9F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556143" y="3085661"/>
            <a:ext cx="5413713" cy="36271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0820863-6F0A-4B62-B681-7B12FFE09F9A}"/>
              </a:ext>
            </a:extLst>
          </p:cNvPr>
          <p:cNvSpPr txBox="1"/>
          <p:nvPr/>
        </p:nvSpPr>
        <p:spPr>
          <a:xfrm>
            <a:off x="1783500" y="7254987"/>
            <a:ext cx="54137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10" tooltip="http://entretejiendoinstantes.blogspot.com/2012/06/richard-long-arte-en-movimiento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11" tooltip="https://creativecommons.org/licenses/by-nc-nd/3.0/"/>
              </a:rPr>
              <a:t>CC BY-NC-ND</a:t>
            </a:r>
            <a:endParaRPr lang="en-GB" sz="90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640A8B0-07C3-4C44-94E8-80BD38870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970869"/>
            <a:ext cx="5646174" cy="220609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473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EDC91-CC79-40FD-AC8A-03454136E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29" y="365125"/>
            <a:ext cx="11034271" cy="1325563"/>
          </a:xfrm>
        </p:spPr>
        <p:txBody>
          <a:bodyPr>
            <a:normAutofit/>
          </a:bodyPr>
          <a:lstStyle/>
          <a:p>
            <a:r>
              <a:rPr lang="en-GB" sz="2800" dirty="0"/>
              <a:t>Circles and spirals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CA7AD612-18DD-4FD1-85DB-280E4078D5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9529" y="1380134"/>
            <a:ext cx="4872859" cy="4622876"/>
          </a:xfrm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180A215F-7EF2-4444-9800-E850AB080F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18992" y="1380133"/>
            <a:ext cx="6488016" cy="4622877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637A033-DF58-4611-8C22-9929A769F6A2}"/>
              </a:ext>
            </a:extLst>
          </p:cNvPr>
          <p:cNvSpPr txBox="1"/>
          <p:nvPr/>
        </p:nvSpPr>
        <p:spPr>
          <a:xfrm>
            <a:off x="2222500" y="4933474"/>
            <a:ext cx="241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daviding.com/blog/index.php/archive/contemporary-art-at-kiasma-helsinki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nc-sa/3.0/"/>
              </a:rPr>
              <a:t>CC BY-SA-NC</a:t>
            </a:r>
            <a:endParaRPr lang="en-GB" sz="9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F76920-33B1-4CF5-9CDD-20DFA98BF2DD}"/>
              </a:ext>
            </a:extLst>
          </p:cNvPr>
          <p:cNvSpPr txBox="1"/>
          <p:nvPr/>
        </p:nvSpPr>
        <p:spPr>
          <a:xfrm>
            <a:off x="6172200" y="5458619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s://vimeo.com/31161805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c-nd/3.0/"/>
              </a:rPr>
              <a:t>CC BY-NC-ND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836225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BCE48-4636-4B12-AA2A-D75A15B42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99" y="140464"/>
            <a:ext cx="10515599" cy="1068903"/>
          </a:xfrm>
        </p:spPr>
        <p:txBody>
          <a:bodyPr>
            <a:normAutofit/>
          </a:bodyPr>
          <a:lstStyle/>
          <a:p>
            <a:r>
              <a:rPr lang="en-GB" sz="2800" dirty="0"/>
              <a:t>Mud works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EB55325-70D1-4F61-BF27-7B14681B08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1" y="1209368"/>
            <a:ext cx="4982498" cy="5386525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0E3EC0E-E302-4395-ADC5-4C4D1F38E8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71303" y="365125"/>
            <a:ext cx="5270091" cy="620781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3C34C1-C773-41B5-8500-20687345A9F5}"/>
              </a:ext>
            </a:extLst>
          </p:cNvPr>
          <p:cNvSpPr txBox="1"/>
          <p:nvPr/>
        </p:nvSpPr>
        <p:spPr>
          <a:xfrm>
            <a:off x="1808390" y="6176963"/>
            <a:ext cx="32412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stevenalexanderjournal.blogspot.com/2014/07/notes-on-abstraction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nc-nd/3.0/"/>
              </a:rPr>
              <a:t>CC BY-NC-ND</a:t>
            </a:r>
            <a:endParaRPr lang="en-GB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B475A5-C2F6-432C-9DE6-F813478ABF65}"/>
              </a:ext>
            </a:extLst>
          </p:cNvPr>
          <p:cNvSpPr txBox="1"/>
          <p:nvPr/>
        </p:nvSpPr>
        <p:spPr>
          <a:xfrm>
            <a:off x="7240150" y="6486704"/>
            <a:ext cx="4401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s://www.flickr.com/photos/aquaamber/4725899195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nc-nd/3.0/"/>
              </a:rPr>
              <a:t>CC BY-NC-ND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017360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EDC672-02BB-4DC1-AD96-7CB732DC1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ANDY GOLDSWORTHY </a:t>
            </a:r>
            <a:br>
              <a:rPr lang="en-GB" sz="2800" dirty="0"/>
            </a:br>
            <a:r>
              <a:rPr lang="en-GB" sz="2000" dirty="0"/>
              <a:t>British sculptor, photographer and environmentalist who produces site specific and land art. He lives and works in Scotland</a:t>
            </a:r>
            <a:endParaRPr lang="en-GB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4D4500-FB0C-49B0-8CD9-CE5E3AC11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8643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6D9F75E-9344-4AFC-A07B-090741CC5D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7396" y="1944636"/>
            <a:ext cx="5665645" cy="447586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5650D6-091C-460B-88C2-1320B58692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5719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ABA9B92-C8F5-43D8-A7AF-95775C94604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62371" y="1944635"/>
            <a:ext cx="5703304" cy="420047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AD7D4C-B100-4AA6-858A-57880021B170}"/>
              </a:ext>
            </a:extLst>
          </p:cNvPr>
          <p:cNvSpPr txBox="1"/>
          <p:nvPr/>
        </p:nvSpPr>
        <p:spPr>
          <a:xfrm>
            <a:off x="1086664" y="6189663"/>
            <a:ext cx="46640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marietaestatequieta.blogspot.com.es/2012/12/andy-goldsworthy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nc-sa/3.0/"/>
              </a:rPr>
              <a:t>CC BY-SA-NC</a:t>
            </a:r>
            <a:endParaRPr lang="en-GB" sz="9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AD113-3CDE-4F7B-92C5-F591B3128BE3}"/>
              </a:ext>
            </a:extLst>
          </p:cNvPr>
          <p:cNvSpPr txBox="1"/>
          <p:nvPr/>
        </p:nvSpPr>
        <p:spPr>
          <a:xfrm>
            <a:off x="6262371" y="6189663"/>
            <a:ext cx="5002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://bluesyemre.com/2012/07/15/andy-goldsworthys-amazing-works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29866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D240751-C6BE-4030-A563-6855731D1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Circles and spirals in nature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2D1D428-B339-4169-8A9F-76B4F6F335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2405" y="1419645"/>
            <a:ext cx="5728658" cy="4310674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12073E1-18AB-4308-96CA-6C666F347C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33263" y="1419645"/>
            <a:ext cx="5581756" cy="497321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4A7AA5-8A4E-425F-A1C0-8DDE58873D72}"/>
              </a:ext>
            </a:extLst>
          </p:cNvPr>
          <p:cNvSpPr txBox="1"/>
          <p:nvPr/>
        </p:nvSpPr>
        <p:spPr>
          <a:xfrm>
            <a:off x="3392129" y="5854443"/>
            <a:ext cx="2452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www.deweyfromdetroit.com/2010/02/ice-house-detroit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nc-sa/3.0/"/>
              </a:rPr>
              <a:t>CC BY-SA-NC</a:t>
            </a:r>
            <a:endParaRPr lang="en-GB" sz="9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DC3AAD-2AB9-4A85-9AF7-7253A3F97B70}"/>
              </a:ext>
            </a:extLst>
          </p:cNvPr>
          <p:cNvSpPr txBox="1"/>
          <p:nvPr/>
        </p:nvSpPr>
        <p:spPr>
          <a:xfrm>
            <a:off x="8790663" y="5360987"/>
            <a:ext cx="215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s://barbarapicci.com/2015/11/17/andy-goldsworthy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c-nd/3.0/"/>
              </a:rPr>
              <a:t>CC BY-NC-ND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970528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508CB-D1EF-4B9F-9D02-D913A5A4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50087D-F915-47E6-A248-D44EED2931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1658581"/>
            <a:ext cx="10606548" cy="483429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36D91-023D-474A-A9DE-5004175FEB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678A07-77E4-43F7-94B5-673053EE79B4}"/>
              </a:ext>
            </a:extLst>
          </p:cNvPr>
          <p:cNvSpPr txBox="1"/>
          <p:nvPr/>
        </p:nvSpPr>
        <p:spPr>
          <a:xfrm>
            <a:off x="838200" y="5057810"/>
            <a:ext cx="106065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ww.flickr.com/photos/iurikothe/847399896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310944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E9D5F-29A0-45A4-B9BD-B49B1000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81" y="365125"/>
            <a:ext cx="10901219" cy="1325563"/>
          </a:xfrm>
        </p:spPr>
        <p:txBody>
          <a:bodyPr/>
          <a:lstStyle/>
          <a:p>
            <a:r>
              <a:rPr lang="en-GB" dirty="0"/>
              <a:t>Using natural materials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C16AD8-FBB8-4E12-8040-5F77B1A862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2581" y="1496971"/>
            <a:ext cx="5299290" cy="484741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D74654B-3D5C-420E-B895-98AC8F44BA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83616" y="472174"/>
            <a:ext cx="6127522" cy="587220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D75755-46CD-4F10-A9D7-FF3A0CA55BA6}"/>
              </a:ext>
            </a:extLst>
          </p:cNvPr>
          <p:cNvSpPr txBox="1"/>
          <p:nvPr/>
        </p:nvSpPr>
        <p:spPr>
          <a:xfrm>
            <a:off x="2269783" y="5854639"/>
            <a:ext cx="41610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thewomancondition.blogspot.co.uk/2010/10/natural-beauty-art-of-andy-goldsworthy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/3.0/"/>
              </a:rPr>
              <a:t>CC BY</a:t>
            </a:r>
            <a:endParaRPr lang="en-GB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37BDAE-08E4-4534-8BE1-62C97E97EAF9}"/>
              </a:ext>
            </a:extLst>
          </p:cNvPr>
          <p:cNvSpPr txBox="1"/>
          <p:nvPr/>
        </p:nvSpPr>
        <p:spPr>
          <a:xfrm>
            <a:off x="7066546" y="6344383"/>
            <a:ext cx="51254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thewomancondition.blogspot.co.uk/2010/10/natural-beauty-art-of-andy-goldsworthy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821582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5714E-18E4-478F-8FE2-B60F32362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Colour contrasts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726FB5-5E25-4BD4-B8E8-11731B51C9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199" y="1560153"/>
            <a:ext cx="5257801" cy="5188793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559E2A1-21E1-4C32-B40F-23A959A02F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64491" y="365125"/>
            <a:ext cx="4775506" cy="636734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D23521-6411-4731-818B-73247300EBA2}"/>
              </a:ext>
            </a:extLst>
          </p:cNvPr>
          <p:cNvSpPr txBox="1"/>
          <p:nvPr/>
        </p:nvSpPr>
        <p:spPr>
          <a:xfrm>
            <a:off x="1224396" y="6176963"/>
            <a:ext cx="4409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eldadodelarte.blogspot.com/2014/07/rivers-and-tides-goldsworthy-arte-cine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nc-nd/3.0/"/>
              </a:rPr>
              <a:t>CC BY-NC-ND</a:t>
            </a:r>
            <a:endParaRPr lang="en-GB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47B111-A6D6-4661-B65E-F23F635D44D1}"/>
              </a:ext>
            </a:extLst>
          </p:cNvPr>
          <p:cNvSpPr txBox="1"/>
          <p:nvPr/>
        </p:nvSpPr>
        <p:spPr>
          <a:xfrm>
            <a:off x="7131248" y="6176963"/>
            <a:ext cx="32635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://ahbcs.org/nature-art-pnp-for-thanksgiving-break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934248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79DC8-7BB7-4004-9B60-26264112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Using leaves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B80A237-AA52-4D75-B3E7-5D02285FC9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5379" y="1602658"/>
            <a:ext cx="6187630" cy="4126375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171D6BB-F683-4A74-B0A4-917685452F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15408" y="648929"/>
            <a:ext cx="5579686" cy="540113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A2EBE3-EBD8-4113-9D38-153287352CE9}"/>
              </a:ext>
            </a:extLst>
          </p:cNvPr>
          <p:cNvSpPr txBox="1"/>
          <p:nvPr/>
        </p:nvSpPr>
        <p:spPr>
          <a:xfrm>
            <a:off x="838200" y="5729033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www.studinano.com/andy-goldsworthy-lautomne-et-le-land-art/andy-goldsworthy-land-art-nature-feuilles-automne-saison-autumn-season-09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nc-nd/3.0/"/>
              </a:rPr>
              <a:t>CC BY-NC-ND</a:t>
            </a:r>
            <a:endParaRPr lang="en-GB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323E07-6417-40AC-B311-EC4EFD1F5F5F}"/>
              </a:ext>
            </a:extLst>
          </p:cNvPr>
          <p:cNvSpPr txBox="1"/>
          <p:nvPr/>
        </p:nvSpPr>
        <p:spPr>
          <a:xfrm>
            <a:off x="6515408" y="6176963"/>
            <a:ext cx="44951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s://www.flickr.com/photos/maureencrosbie/3225699074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c-sa/3.0/"/>
              </a:rPr>
              <a:t>CC BY-SA-NC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904365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8B31A-8AB9-4502-9556-25F01C0C3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69" y="365125"/>
            <a:ext cx="11058832" cy="1325563"/>
          </a:xfrm>
        </p:spPr>
        <p:txBody>
          <a:bodyPr>
            <a:normAutofit/>
          </a:bodyPr>
          <a:lstStyle/>
          <a:p>
            <a:r>
              <a:rPr lang="en-GB" sz="3600" dirty="0"/>
              <a:t>Nature mandalas - leaves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349B351-255C-48AB-9B2C-D2993A9B1E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19800" y="1337188"/>
            <a:ext cx="5672911" cy="378408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932CDA-3441-4BE5-84A4-763859FDF4FE}"/>
              </a:ext>
            </a:extLst>
          </p:cNvPr>
          <p:cNvSpPr txBox="1"/>
          <p:nvPr/>
        </p:nvSpPr>
        <p:spPr>
          <a:xfrm>
            <a:off x="838200" y="6167864"/>
            <a:ext cx="42920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s://www.flickr.com/photos/merwing/14275936359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nc-nd/3.0/"/>
              </a:rPr>
              <a:t>CC BY-NC-ND</a:t>
            </a:r>
            <a:endParaRPr lang="en-GB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93859F-1A73-4946-85DF-BCE3378580E5}"/>
              </a:ext>
            </a:extLst>
          </p:cNvPr>
          <p:cNvSpPr txBox="1"/>
          <p:nvPr/>
        </p:nvSpPr>
        <p:spPr>
          <a:xfrm>
            <a:off x="6172200" y="5729475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www.thinkinghumanity.com/2019/01/artist-turns-natural-objects-into-mesmerizing-mandalas-and-leaves-them-for-people-to-discover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/3.0/"/>
              </a:rPr>
              <a:t>CC BY</a:t>
            </a:r>
            <a:endParaRPr lang="en-GB" sz="9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09CC24-858B-44A2-955E-117695E3B9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21068" y="1337188"/>
            <a:ext cx="5338178" cy="48988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B7B13C-224E-42BF-9F30-3C7EA6F5CB4F}"/>
              </a:ext>
            </a:extLst>
          </p:cNvPr>
          <p:cNvSpPr txBox="1"/>
          <p:nvPr/>
        </p:nvSpPr>
        <p:spPr>
          <a:xfrm>
            <a:off x="2509518" y="7008000"/>
            <a:ext cx="7472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8" tooltip="https://www.orientacionandujar.es/mandalas-naturales-coleccion-de-fotografias-2/mandalas-naturales-manualidades-4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9" tooltip="https://creativecommons.org/licenses/by-nc-sa/3.0/"/>
              </a:rPr>
              <a:t>CC BY-SA-NC</a:t>
            </a:r>
            <a:endParaRPr lang="en-GB" sz="90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5CD5A4-8873-426C-9A13-5ECF3F2678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559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D4C-BF66-48D9-B297-591AC7C4B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46" y="365125"/>
            <a:ext cx="10867554" cy="1011391"/>
          </a:xfrm>
        </p:spPr>
        <p:txBody>
          <a:bodyPr>
            <a:normAutofit/>
          </a:bodyPr>
          <a:lstStyle/>
          <a:p>
            <a:r>
              <a:rPr lang="en-GB" sz="3600" dirty="0"/>
              <a:t>Leaves and flowers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BD808D-5451-441D-BD8E-BE1244A510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6246" y="1289371"/>
            <a:ext cx="5118423" cy="5118423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18E968E-65FF-41C2-934F-F40BD3868C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29179" y="365125"/>
            <a:ext cx="7511344" cy="604266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2DCBEA-5DC5-4034-B6D4-A6FA3DE56B28}"/>
              </a:ext>
            </a:extLst>
          </p:cNvPr>
          <p:cNvSpPr txBox="1"/>
          <p:nvPr/>
        </p:nvSpPr>
        <p:spPr>
          <a:xfrm>
            <a:off x="1253331" y="6176963"/>
            <a:ext cx="43513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ww.flickr.com/photos/merwing/18168758715/in/faves-sk8ordiehard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nc-nd/3.0/"/>
              </a:rPr>
              <a:t>CC BY-NC-ND</a:t>
            </a:r>
            <a:endParaRPr lang="en-GB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A6156E-CF95-4AFF-9606-67DF4AB46C63}"/>
              </a:ext>
            </a:extLst>
          </p:cNvPr>
          <p:cNvSpPr txBox="1"/>
          <p:nvPr/>
        </p:nvSpPr>
        <p:spPr>
          <a:xfrm>
            <a:off x="6172200" y="5525294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://www.attentionworksheets.com/natural-mandala-coloring-printable/natural-mandala-coloring-images_09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c-sa/3.0/"/>
              </a:rPr>
              <a:t>CC BY-SA-NC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776741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532</Words>
  <Application>Microsoft Office PowerPoint</Application>
  <PresentationFormat>Widescreen</PresentationFormat>
  <Paragraphs>58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Chiller</vt:lpstr>
      <vt:lpstr>Office Theme</vt:lpstr>
      <vt:lpstr>Land Art</vt:lpstr>
      <vt:lpstr>ANDY GOLDSWORTHY  British sculptor, photographer and environmentalist who produces site specific and land art. He lives and works in Scotland</vt:lpstr>
      <vt:lpstr>Circles and spirals in nature</vt:lpstr>
      <vt:lpstr>PowerPoint Presentation</vt:lpstr>
      <vt:lpstr>Using natural materials</vt:lpstr>
      <vt:lpstr>Colour contrasts</vt:lpstr>
      <vt:lpstr>Using leaves</vt:lpstr>
      <vt:lpstr>Nature mandalas - leaves</vt:lpstr>
      <vt:lpstr>Leaves and flowers</vt:lpstr>
      <vt:lpstr>Nature mandalas</vt:lpstr>
      <vt:lpstr>Patterns in nature</vt:lpstr>
      <vt:lpstr>Shells and stones</vt:lpstr>
      <vt:lpstr>Richard Long Lives and works in Bristol. Longs art is about freedom, lightness and mobility. It often involves the walk as part of the artwork; marking place, locality, time, distance and measurement. He looks at how raw materials affect his humanity and scale in the reality of a landscape. Spirals and circles are often used to reflect natural patterns. </vt:lpstr>
      <vt:lpstr>Richard Long has been short listed for the prestigious Turner Prize four times.</vt:lpstr>
      <vt:lpstr>Stones in circles</vt:lpstr>
      <vt:lpstr>His work sits well in a gallery space too</vt:lpstr>
      <vt:lpstr>Stones and straight lines</vt:lpstr>
      <vt:lpstr>Circles and spirals</vt:lpstr>
      <vt:lpstr>Mud works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Jenkins</dc:creator>
  <cp:lastModifiedBy>Mary Jenkins</cp:lastModifiedBy>
  <cp:revision>7</cp:revision>
  <dcterms:created xsi:type="dcterms:W3CDTF">2020-08-24T10:05:45Z</dcterms:created>
  <dcterms:modified xsi:type="dcterms:W3CDTF">2020-08-24T10:57:39Z</dcterms:modified>
</cp:coreProperties>
</file>